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32" d="100"/>
          <a:sy n="32" d="100"/>
        </p:scale>
        <p:origin x="-1596" y="-3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1D9DBD7-A1C2-4A28-826B-D0D44BDEE591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AFD640-0AED-4792-84BB-D0F6B915CD9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0985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8-B14B-4800-AD82-4A972F8C9E6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689-2807-4DDF-BD86-B84C2C169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9977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8-B14B-4800-AD82-4A972F8C9E6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689-2807-4DDF-BD86-B84C2C169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7069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8-B14B-4800-AD82-4A972F8C9E6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689-2807-4DDF-BD86-B84C2C169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936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8-B14B-4800-AD82-4A972F8C9E6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689-2807-4DDF-BD86-B84C2C169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0267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8-B14B-4800-AD82-4A972F8C9E6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689-2807-4DDF-BD86-B84C2C169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12993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8-B14B-4800-AD82-4A972F8C9E6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689-2807-4DDF-BD86-B84C2C169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4802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8-B14B-4800-AD82-4A972F8C9E6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689-2807-4DDF-BD86-B84C2C169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39580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8-B14B-4800-AD82-4A972F8C9E6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689-2807-4DDF-BD86-B84C2C169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2304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8-B14B-4800-AD82-4A972F8C9E6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689-2807-4DDF-BD86-B84C2C169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6846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8-B14B-4800-AD82-4A972F8C9E6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689-2807-4DDF-BD86-B84C2C169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30166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0B7F3F8-B14B-4800-AD82-4A972F8C9E6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96D689-2807-4DDF-BD86-B84C2C169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0903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0B7F3F8-B14B-4800-AD82-4A972F8C9E6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96D689-2807-4DDF-BD86-B84C2C16910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8116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oceantoday.noaa.gov/waterspouts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093378" cy="7086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Water spouts tornadoes over water. </a:t>
            </a:r>
            <a:endParaRPr lang="en-US" dirty="0">
              <a:solidFill>
                <a:srgbClr val="00B05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Adam</a:t>
            </a:r>
          </a:p>
          <a:p>
            <a:r>
              <a:rPr lang="en-US" dirty="0" smtClean="0"/>
              <a:t>Science: Mr. Shepard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665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0782"/>
            <a:ext cx="7772400" cy="1470025"/>
          </a:xfrm>
        </p:spPr>
        <p:txBody>
          <a:bodyPr/>
          <a:lstStyle/>
          <a:p>
            <a:r>
              <a:rPr lang="en-US" dirty="0" smtClean="0"/>
              <a:t>What are water spouts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73616" y="0"/>
            <a:ext cx="9817616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0" y="1905000"/>
            <a:ext cx="9144000" cy="4419600"/>
          </a:xfrm>
        </p:spPr>
        <p:txBody>
          <a:bodyPr>
            <a:normAutofit/>
          </a:bodyPr>
          <a:lstStyle/>
          <a:p>
            <a:r>
              <a:rPr lang="en-US" dirty="0" smtClean="0"/>
              <a:t>A water spout is a tornado occurring over water that forms a column of water and mist extended between the surface .Water spouts are whirling coulombs of wind and water 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http://www.thefreedictionary.com/waterspouts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858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239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52400"/>
            <a:ext cx="7772400" cy="1470025"/>
          </a:xfrm>
        </p:spPr>
        <p:txBody>
          <a:bodyPr/>
          <a:lstStyle/>
          <a:p>
            <a:r>
              <a:rPr lang="en-US" dirty="0" smtClean="0">
                <a:solidFill>
                  <a:srgbClr val="00B050"/>
                </a:solidFill>
              </a:rPr>
              <a:t>What conditions cause Water Spouts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133599"/>
            <a:ext cx="6629400" cy="4724401"/>
          </a:xfrm>
        </p:spPr>
        <p:txBody>
          <a:bodyPr/>
          <a:lstStyle/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Thunder Storms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Triadic water spouts </a:t>
            </a:r>
          </a:p>
        </p:txBody>
      </p:sp>
    </p:spTree>
    <p:extLst>
      <p:ext uri="{BB962C8B-B14F-4D97-AF65-F5344CB8AC3E}">
        <p14:creationId xmlns:p14="http://schemas.microsoft.com/office/powerpoint/2010/main" val="2403902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0979"/>
            <a:ext cx="9144000" cy="7258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990601"/>
            <a:ext cx="7772400" cy="1904999"/>
          </a:xfrm>
        </p:spPr>
        <p:txBody>
          <a:bodyPr/>
          <a:lstStyle/>
          <a:p>
            <a:r>
              <a:rPr lang="en-US" dirty="0" smtClean="0"/>
              <a:t>How long does a water spout last?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048000"/>
            <a:ext cx="6400800" cy="2590800"/>
          </a:xfrm>
        </p:spPr>
        <p:txBody>
          <a:bodyPr/>
          <a:lstStyle/>
          <a:p>
            <a:pPr marL="457200" indent="-457200" algn="l">
              <a:buFont typeface="Wingdings" pitchFamily="2" charset="2"/>
              <a:buChar char="§"/>
            </a:pPr>
            <a:r>
              <a:rPr lang="en-US" b="1" dirty="0" smtClean="0">
                <a:solidFill>
                  <a:srgbClr val="FF0000"/>
                </a:solidFill>
              </a:rPr>
              <a:t>Water spouts last at least 20 minutes and sometimes longer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hltp://www.srh.noaa.gov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40422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6167"/>
            <a:ext cx="9144000" cy="69641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 water spouts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Water spouts mostly happen during late spring and early fall.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2079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58748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371366"/>
            <a:ext cx="8839200" cy="3840163"/>
          </a:xfrm>
        </p:spPr>
        <p:txBody>
          <a:bodyPr/>
          <a:lstStyle/>
          <a:p>
            <a:pPr lvl="4"/>
            <a:r>
              <a:rPr lang="en-US" dirty="0" smtClean="0">
                <a:solidFill>
                  <a:schemeClr val="bg1"/>
                </a:solidFill>
              </a:rPr>
              <a:t>Water spouts can destroy boats.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They suck up debris</a:t>
            </a:r>
          </a:p>
          <a:p>
            <a:r>
              <a:rPr lang="en-US" dirty="0" smtClean="0">
                <a:solidFill>
                  <a:schemeClr val="bg1"/>
                </a:solidFill>
              </a:rPr>
              <a:t>Lighten happen, </a:t>
            </a:r>
            <a:r>
              <a:rPr lang="en-US" dirty="0">
                <a:solidFill>
                  <a:schemeClr val="bg1"/>
                </a:solidFill>
              </a:rPr>
              <a:t>strike objects, and burn </a:t>
            </a:r>
            <a:r>
              <a:rPr lang="en-US" dirty="0" smtClean="0">
                <a:solidFill>
                  <a:schemeClr val="bg1"/>
                </a:solidFill>
              </a:rPr>
              <a:t>theming </a:t>
            </a:r>
            <a:r>
              <a:rPr lang="en-US" dirty="0">
                <a:solidFill>
                  <a:schemeClr val="bg1"/>
                </a:solidFill>
              </a:rPr>
              <a:t>can.</a:t>
            </a:r>
            <a:endParaRPr lang="en-US" dirty="0" smtClean="0">
              <a:solidFill>
                <a:schemeClr val="bg1"/>
              </a:solidFill>
            </a:endParaRPr>
          </a:p>
          <a:p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Damage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5288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3329" y="0"/>
            <a:ext cx="929732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dirty="0" smtClean="0"/>
              <a:t>Facts about water spouts they always  start on water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972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Waterspout video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hlinkClick r:id="rId2"/>
              </a:rPr>
              <a:t>Video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73541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145</TotalTime>
  <Words>138</Words>
  <Application>Microsoft Office PowerPoint</Application>
  <PresentationFormat>On-screen Show (4:3)</PresentationFormat>
  <Paragraphs>21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Water spouts tornadoes over water. </vt:lpstr>
      <vt:lpstr>What are water spouts</vt:lpstr>
      <vt:lpstr>What conditions cause Water Spouts?</vt:lpstr>
      <vt:lpstr>How long does a water spout last?</vt:lpstr>
      <vt:lpstr>When do water spouts happen?</vt:lpstr>
      <vt:lpstr>Damage</vt:lpstr>
      <vt:lpstr>Facts about water spouts they always  start on water</vt:lpstr>
      <vt:lpstr>Waterspout video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spouts tornadoes over water. </dc:title>
  <dc:creator>Haywood County Schools</dc:creator>
  <cp:lastModifiedBy>Haywood County Schools</cp:lastModifiedBy>
  <cp:revision>16</cp:revision>
  <dcterms:created xsi:type="dcterms:W3CDTF">2013-05-02T13:54:04Z</dcterms:created>
  <dcterms:modified xsi:type="dcterms:W3CDTF">2013-05-03T17:25:53Z</dcterms:modified>
</cp:coreProperties>
</file>